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15544800"/>
  <p:notesSz cx="7010400" cy="92964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2F6EA"/>
    <a:srgbClr val="F0F5E7"/>
    <a:srgbClr val="EDF3E3"/>
    <a:srgbClr val="F4F7ED"/>
    <a:srgbClr val="ECF1E1"/>
    <a:srgbClr val="EDF2E2"/>
    <a:srgbClr val="E8EEDA"/>
    <a:srgbClr val="EFF3E5"/>
    <a:srgbClr val="E9EF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86" y="-78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446A1-2FD4-446C-81B6-3E4EDF45A5EE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A6D7-7BEF-4152-BC7B-4CB1C194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4579" y="7384"/>
            <a:ext cx="10071396" cy="15530032"/>
            <a:chOff x="1583" y="7384"/>
            <a:chExt cx="10071396" cy="155300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583" y="7384"/>
              <a:ext cx="10071396" cy="15530032"/>
            </a:xfrm>
            <a:prstGeom prst="rect">
              <a:avLst/>
            </a:prstGeom>
            <a:solidFill>
              <a:srgbClr val="F4F7E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962400" y="4267200"/>
              <a:ext cx="533400" cy="400110"/>
            </a:xfrm>
            <a:prstGeom prst="rect">
              <a:avLst/>
            </a:prstGeom>
            <a:solidFill>
              <a:srgbClr val="F2F6EA"/>
            </a:solidFill>
          </p:spPr>
          <p:txBody>
            <a:bodyPr wrap="square" lIns="0" tIns="0" rIns="0" rtlCol="0">
              <a:noAutofit/>
            </a:bodyPr>
            <a:lstStyle/>
            <a:p>
              <a:pPr algn="just"/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  <a:ea typeface="Ebrima" pitchFamily="2" charset="0"/>
                  <a:cs typeface="Arial" pitchFamily="34" charset="0"/>
                </a:rPr>
                <a:t>55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  <a:ea typeface="Ebrima" pitchFamily="2" charset="0"/>
                  <a:cs typeface="Arial" pitchFamily="34" charset="0"/>
                </a:rPr>
                <a:t>%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1814" y="10668000"/>
              <a:ext cx="3462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  <a:ea typeface="Ebrima" pitchFamily="2" charset="0"/>
                  <a:cs typeface="Arial" pitchFamily="34" charset="0"/>
                </a:rPr>
                <a:t>55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  <a:ea typeface="Ebrima" pitchFamily="2" charset="0"/>
                  <a:cs typeface="Arial" pitchFamily="34" charset="0"/>
                </a:rPr>
                <a:t>%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72000" y="4876800"/>
            <a:ext cx="533400" cy="400110"/>
          </a:xfrm>
          <a:prstGeom prst="rect">
            <a:avLst/>
          </a:prstGeom>
          <a:solidFill>
            <a:srgbClr val="F2F6EA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6781800"/>
            <a:ext cx="533400" cy="400110"/>
          </a:xfrm>
          <a:prstGeom prst="rect">
            <a:avLst/>
          </a:prstGeom>
          <a:solidFill>
            <a:srgbClr val="F2F6EA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600" y="7315200"/>
            <a:ext cx="533400" cy="400110"/>
          </a:xfrm>
          <a:prstGeom prst="rect">
            <a:avLst/>
          </a:prstGeom>
          <a:solidFill>
            <a:srgbClr val="F2F6EA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48600" y="49530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48600" y="62484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76200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5400" y="83820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0" y="83820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83820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8600" y="89154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7814" y="10668000"/>
            <a:ext cx="39241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0" bIns="0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45814" y="10668000"/>
            <a:ext cx="34624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9814" y="10668000"/>
            <a:ext cx="34624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66905" y="10668000"/>
            <a:ext cx="6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/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41614" y="10668000"/>
            <a:ext cx="34624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95400" y="128778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2200" y="128778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0" y="12858690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Ebrima" pitchFamily="2" charset="0"/>
              </a:rPr>
              <a:t>55</a:t>
            </a:r>
            <a:r>
              <a:rPr lang="en-US" sz="12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Ebrima" pitchFamily="2" charset="0"/>
              </a:rPr>
              <a:t>%</a:t>
            </a:r>
            <a:endParaRPr lang="en-US" sz="2000" spc="-3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2362200"/>
            <a:ext cx="58674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for XX institution are shown in Grey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6600" y="10668000"/>
            <a:ext cx="34624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55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Ebrima" pitchFamily="2" charset="0"/>
                <a:cs typeface="Arial" pitchFamily="34" charset="0"/>
              </a:rPr>
              <a:t>%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Ebrima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48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Silvio Vallejos</cp:lastModifiedBy>
  <cp:revision>12</cp:revision>
  <dcterms:created xsi:type="dcterms:W3CDTF">2012-10-04T04:39:42Z</dcterms:created>
  <dcterms:modified xsi:type="dcterms:W3CDTF">2013-02-11T23:10:59Z</dcterms:modified>
</cp:coreProperties>
</file>